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08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93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83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57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19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81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3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14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1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92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90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94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mk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 lvl="1">
              <a:lnSpc>
                <a:spcPct val="150000"/>
              </a:lnSpc>
            </a:pPr>
            <a:endParaRPr lang="en-US" altLang="ja-JP" sz="135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5" y="4947760"/>
            <a:ext cx="1702535" cy="1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本・モバイルバッテリ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258CBE-CF2C-BA14-77AB-85B6755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2" y="2300493"/>
            <a:ext cx="6673755" cy="4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2888633"/>
            <a:ext cx="6833752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距離センサを追加して、前後方向の追従もできるようにする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6E9B1-A2A5-8483-8FC0-CCF27213D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AA4C52-A303-5D4F-811D-D17051282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82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100" dirty="0"/>
              <a:t>自走し、自動で目標物を追従する車両の製作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による画像処理と機械制御により実現する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IMG_5827">
            <a:hlinkClick r:id="" action="ppaction://media"/>
            <a:extLst>
              <a:ext uri="{FF2B5EF4-FFF2-40B4-BE49-F238E27FC236}">
                <a16:creationId xmlns:a16="http://schemas.microsoft.com/office/drawing/2014/main" id="{BFB48204-3325-80EA-15BD-DBAFB4ED7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93" y="2338059"/>
            <a:ext cx="3048000" cy="1714500"/>
          </a:xfrm>
          <a:prstGeom prst="rect">
            <a:avLst/>
          </a:prstGeom>
        </p:spPr>
      </p:pic>
      <p:pic>
        <p:nvPicPr>
          <p:cNvPr id="6" name="2023-01-23 22-36-10">
            <a:hlinkClick r:id="" action="ppaction://media"/>
            <a:extLst>
              <a:ext uri="{FF2B5EF4-FFF2-40B4-BE49-F238E27FC236}">
                <a16:creationId xmlns:a16="http://schemas.microsoft.com/office/drawing/2014/main" id="{4448676A-84A2-40EC-B840-A680B5B013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09" end="43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190" y="2338059"/>
            <a:ext cx="5398362" cy="3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7958A-9F8B-8C92-1F5A-C9A361B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pic>
        <p:nvPicPr>
          <p:cNvPr id="4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F25763F-9C9F-269D-8460-5E45CAF13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88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2222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電子工作的なことをしたい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機械制御に興味がある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1006</TotalTime>
  <Words>253</Words>
  <Application>Microsoft Office PowerPoint</Application>
  <PresentationFormat>画面に合わせる (4:3)</PresentationFormat>
  <Paragraphs>43</Paragraphs>
  <Slides>15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69</cp:revision>
  <dcterms:created xsi:type="dcterms:W3CDTF">2022-10-03T14:01:18Z</dcterms:created>
  <dcterms:modified xsi:type="dcterms:W3CDTF">2023-01-23T14:09:07Z</dcterms:modified>
</cp:coreProperties>
</file>